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1" r:id="rId2"/>
    <p:sldId id="272" r:id="rId3"/>
    <p:sldId id="273" r:id="rId4"/>
    <p:sldId id="274" r:id="rId5"/>
    <p:sldId id="266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61E9-1EE7-4495-BB50-B38AB7B28821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6291-B63A-49AE-8790-9806A7BD3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Ульяна\Desktop\1\business-powerpoint-templates-marketing-plan-business-powerpoint-cDXw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0"/>
            <a:ext cx="92059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:\Users\Ульяна\Desktop\1\232922_1411759762.png"/>
          <p:cNvPicPr>
            <a:picLocks noChangeAspect="1" noChangeArrowheads="1"/>
          </p:cNvPicPr>
          <p:nvPr/>
        </p:nvPicPr>
        <p:blipFill>
          <a:blip r:embed="rId3"/>
          <a:srcRect t="3130" r="38104" b="46172"/>
          <a:stretch>
            <a:fillRect/>
          </a:stretch>
        </p:blipFill>
        <p:spPr bwMode="auto">
          <a:xfrm>
            <a:off x="22225" y="4419600"/>
            <a:ext cx="8054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642910" y="1857364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Итоги реализации </a:t>
            </a:r>
            <a:endParaRPr lang="ru-RU" altLang="ru-RU" sz="2800" b="1" dirty="0" smtClean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Программы </a:t>
            </a:r>
            <a:r>
              <a:rPr lang="ru-RU" altLang="ru-RU" sz="3600" b="1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развития </a:t>
            </a:r>
            <a:r>
              <a:rPr lang="ru-RU" altLang="ru-RU" sz="4000" b="1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altLang="ru-RU" sz="3600" b="1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Новая волна</a:t>
            </a:r>
            <a:r>
              <a:rPr lang="ru-RU" altLang="ru-RU" sz="3600" b="1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altLang="ru-RU" sz="2800" b="1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857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«Дом детского творчества»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Ульяна\Desktop\1\business-powerpoint-templates-marketing-plan-business-powerpoint-cDXw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22225"/>
            <a:ext cx="92059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:\Users\Ульяна\Desktop\1\232922_1411759762.png"/>
          <p:cNvPicPr>
            <a:picLocks noChangeAspect="1" noChangeArrowheads="1"/>
          </p:cNvPicPr>
          <p:nvPr/>
        </p:nvPicPr>
        <p:blipFill>
          <a:blip r:embed="rId3"/>
          <a:srcRect t="3130" r="38104" b="46172"/>
          <a:stretch>
            <a:fillRect/>
          </a:stretch>
        </p:blipFill>
        <p:spPr bwMode="auto">
          <a:xfrm>
            <a:off x="22225" y="4419600"/>
            <a:ext cx="8054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Подвести итоги реализации программы развития ОУ, выявить стратегические проблемы и определить основные пути их решения.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Оценить достижения педагогического коллектива и отдельных педагогов;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Сформулировать основные проблемы учреждения как исходные позиции для его развития;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направления дальнейшего развития ОУ.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Ульяна\Desktop\1\business-powerpoint-templates-marketing-plan-business-powerpoint-cDXw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22225"/>
            <a:ext cx="92059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2895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rgbClr val="000066"/>
                </a:solidFill>
              </a:rPr>
              <a:t>Повышение качества и доступности образовательных услуг  МБУ ДО «Дом детского творчества» в интересах детей, их родителей, социальных партнёров.</a:t>
            </a:r>
          </a:p>
        </p:txBody>
      </p:sp>
      <p:sp>
        <p:nvSpPr>
          <p:cNvPr id="6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-42863" y="838200"/>
            <a:ext cx="9175751" cy="1371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Цель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Программы развития</a:t>
            </a:r>
          </a:p>
        </p:txBody>
      </p:sp>
      <p:pic>
        <p:nvPicPr>
          <p:cNvPr id="4101" name="Picture 4" descr="C:\Users\Ульяна\Desktop\1\232922_1411759762.png"/>
          <p:cNvPicPr>
            <a:picLocks noChangeAspect="1" noChangeArrowheads="1"/>
          </p:cNvPicPr>
          <p:nvPr/>
        </p:nvPicPr>
        <p:blipFill>
          <a:blip r:embed="rId3"/>
          <a:srcRect t="3130" r="38104" b="46172"/>
          <a:stretch>
            <a:fillRect/>
          </a:stretch>
        </p:blipFill>
        <p:spPr bwMode="auto">
          <a:xfrm>
            <a:off x="152400" y="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Ульяна\Desktop\1\business-powerpoint-templates-marketing-plan-business-powerpoint-cDXw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-46038"/>
            <a:ext cx="92059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Объект 2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8001000" cy="11731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«Мечты сбываются»</a:t>
            </a:r>
          </a:p>
        </p:txBody>
      </p:sp>
      <p:pic>
        <p:nvPicPr>
          <p:cNvPr id="5126" name="Picture 4" descr="C:\Users\Ульяна\Desktop\1\232922_1411759762.png"/>
          <p:cNvPicPr>
            <a:picLocks noChangeAspect="1" noChangeArrowheads="1"/>
          </p:cNvPicPr>
          <p:nvPr/>
        </p:nvPicPr>
        <p:blipFill>
          <a:blip r:embed="rId3"/>
          <a:srcRect t="3130" r="38104" b="46172"/>
          <a:stretch>
            <a:fillRect/>
          </a:stretch>
        </p:blipFill>
        <p:spPr bwMode="auto">
          <a:xfrm>
            <a:off x="152400" y="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571604" y="2571744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«Траектория </a:t>
            </a:r>
            <a:r>
              <a:rPr lang="ru-RU" alt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роста»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4294967295"/>
          </p:nvPr>
        </p:nvSpPr>
        <p:spPr>
          <a:xfrm>
            <a:off x="1785918" y="3500438"/>
            <a:ext cx="5791200" cy="1371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«Эффективное управление»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643050"/>
            <a:ext cx="64102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Подведение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итогов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znaikak.ru/design/pic/visred/comp_14674744261466526046crop_fotolia-44476256-l-1.jpg"/>
          <p:cNvPicPr>
            <a:picLocks noChangeAspect="1" noChangeArrowheads="1"/>
          </p:cNvPicPr>
          <p:nvPr/>
        </p:nvPicPr>
        <p:blipFill>
          <a:blip r:embed="rId2"/>
          <a:srcRect l="7472" r="6335"/>
          <a:stretch>
            <a:fillRect/>
          </a:stretch>
        </p:blipFill>
        <p:spPr bwMode="auto">
          <a:xfrm>
            <a:off x="-50942" y="0"/>
            <a:ext cx="9194942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111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ПРОЕКТЫ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Директор</cp:lastModifiedBy>
  <cp:revision>48</cp:revision>
  <dcterms:created xsi:type="dcterms:W3CDTF">2018-10-17T22:39:20Z</dcterms:created>
  <dcterms:modified xsi:type="dcterms:W3CDTF">2019-11-06T22:09:36Z</dcterms:modified>
</cp:coreProperties>
</file>