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7" r:id="rId5"/>
    <p:sldId id="268" r:id="rId6"/>
    <p:sldId id="274" r:id="rId7"/>
    <p:sldId id="273" r:id="rId8"/>
    <p:sldId id="277" r:id="rId9"/>
    <p:sldId id="276" r:id="rId10"/>
    <p:sldId id="278" r:id="rId11"/>
    <p:sldId id="262" r:id="rId12"/>
    <p:sldId id="272" r:id="rId13"/>
    <p:sldId id="270" r:id="rId14"/>
    <p:sldId id="271" r:id="rId15"/>
    <p:sldId id="275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7E5A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D4768-2592-4A9B-84B9-A87FFB1AFB0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B2AB-7A10-49B3-91EB-5E5B04A40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Инновационной составляющей данной программы является 3</a:t>
            </a:r>
            <a:r>
              <a:rPr lang="en-US" dirty="0" smtClean="0"/>
              <a:t>D</a:t>
            </a:r>
            <a:r>
              <a:rPr lang="en-US" baseline="0" dirty="0" smtClean="0"/>
              <a:t> </a:t>
            </a:r>
            <a:r>
              <a:rPr lang="ru-RU" baseline="0" dirty="0" smtClean="0"/>
              <a:t>моделирование, которое изучается в рамках модуля Школы юного изобретателя.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B2AB-7A10-49B3-91EB-5E5B04A40A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Программы </a:t>
            </a:r>
            <a:br>
              <a:rPr lang="ru-RU" sz="4000" dirty="0" smtClean="0"/>
            </a:br>
            <a:r>
              <a:rPr lang="ru-RU" sz="4000" dirty="0" smtClean="0"/>
              <a:t>технической направленности</a:t>
            </a:r>
            <a:endParaRPr lang="ru-RU" dirty="0"/>
          </a:p>
        </p:txBody>
      </p:sp>
      <p:pic>
        <p:nvPicPr>
          <p:cNvPr id="8194" name="Picture 2" descr="Картинки по запросу самолет своими руками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 l="10667" t="12582" r="12000" b="10823"/>
          <a:stretch>
            <a:fillRect/>
          </a:stretch>
        </p:blipFill>
        <p:spPr bwMode="auto">
          <a:xfrm rot="20763473">
            <a:off x="6575366" y="234989"/>
            <a:ext cx="2160041" cy="171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Картинки по запросу лего конструктор 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93" y="4114801"/>
            <a:ext cx="2378225" cy="2743200"/>
          </a:xfrm>
          <a:prstGeom prst="rect">
            <a:avLst/>
          </a:prstGeom>
          <a:noFill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/>
          <a:srcRect l="30205" t="26316" r="28484" b="31579"/>
          <a:stretch>
            <a:fillRect/>
          </a:stretch>
        </p:blipFill>
        <p:spPr bwMode="auto">
          <a:xfrm>
            <a:off x="4800600" y="4495800"/>
            <a:ext cx="3486150" cy="199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1" y="5334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3300"/>
                </a:solidFill>
              </a:rPr>
              <a:t>Результативность программы </a:t>
            </a:r>
            <a:endParaRPr lang="ru-RU" sz="4400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6002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200" dirty="0" smtClean="0"/>
              <a:t>100 </a:t>
            </a:r>
            <a:r>
              <a:rPr lang="ru-RU" sz="2200" dirty="0" smtClean="0"/>
              <a:t>% сохранность контингента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Организуются выставки лучших работ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Проводятся мастер-классы для родителей и детей </a:t>
            </a:r>
            <a:endParaRPr lang="ru-RU" sz="2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Обучающиеся принимают участие в конкурсах различного уровня, таких как МТДФ «Апельсин», МДТФ «Южный полюс», муниципальный конкурс декоративно-прикладного творчества и изобразительного искусства «Букет талантов», </a:t>
            </a:r>
            <a:r>
              <a:rPr lang="ru-RU" sz="2200" dirty="0" smtClean="0"/>
              <a:t>к</a:t>
            </a:r>
            <a:r>
              <a:rPr lang="ru-RU" sz="2200" dirty="0" smtClean="0"/>
              <a:t>онкурс  художественного и технического творчества «Космические фантазии»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Программа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«Конструируем.Творим.Создаем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2600" dirty="0" smtClean="0"/>
              <a:t>Основная задача программы состоит в том, чтобы привлечь обучающихся к конструированию как виду технического творчества, развить устойчивый интерес  к созданию разнообразных простых моделей самолетов.</a:t>
            </a:r>
            <a:endParaRPr lang="ru-RU" sz="2600" dirty="0" smtClean="0"/>
          </a:p>
          <a:p>
            <a:pPr indent="342900" algn="just">
              <a:buNone/>
            </a:pPr>
            <a:r>
              <a:rPr lang="ru-RU" sz="2600" dirty="0" smtClean="0"/>
              <a:t>Программа ориентирует обучающихся на самостоятельность, технологичность в выполнении моделей, в выборе  дизайна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АВИАМОДЕЛИзм\фото КТС\IMG_20180510_164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C:\Users\Admin\Desktop\АВИАМОДЕЛИзм\фото КТС\IMG_20180510_160826.jpg"/>
          <p:cNvPicPr>
            <a:picLocks noChangeAspect="1" noChangeArrowheads="1"/>
          </p:cNvPicPr>
          <p:nvPr/>
        </p:nvPicPr>
        <p:blipFill>
          <a:blip r:embed="rId3" cstate="print"/>
          <a:srcRect l="13930" r="6468"/>
          <a:stretch>
            <a:fillRect/>
          </a:stretch>
        </p:blipFill>
        <p:spPr bwMode="auto">
          <a:xfrm>
            <a:off x="5486400" y="990600"/>
            <a:ext cx="3276600" cy="548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05400" y="3048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Детские проекты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25982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Детские проекты</a:t>
            </a:r>
            <a:endParaRPr lang="ru-RU" sz="2600" dirty="0"/>
          </a:p>
        </p:txBody>
      </p:sp>
      <p:pic>
        <p:nvPicPr>
          <p:cNvPr id="4" name="Рисунок 3" descr="IMG_1687.JPG"/>
          <p:cNvPicPr>
            <a:picLocks noChangeAspect="1"/>
          </p:cNvPicPr>
          <p:nvPr/>
        </p:nvPicPr>
        <p:blipFill>
          <a:blip r:embed="rId2" cstate="print"/>
          <a:srcRect l="7693" t="25000" r="2885"/>
          <a:stretch>
            <a:fillRect/>
          </a:stretch>
        </p:blipFill>
        <p:spPr>
          <a:xfrm>
            <a:off x="4038600" y="381000"/>
            <a:ext cx="4724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61124_155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505200"/>
            <a:ext cx="4699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61124_155411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2971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dmin\Desktop\bqignCwLMg0.jpg"/>
          <p:cNvPicPr>
            <a:picLocks noChangeAspect="1" noChangeArrowheads="1"/>
          </p:cNvPicPr>
          <p:nvPr/>
        </p:nvPicPr>
        <p:blipFill>
          <a:blip r:embed="rId2"/>
          <a:srcRect l="10494" t="34444"/>
          <a:stretch>
            <a:fillRect/>
          </a:stretch>
        </p:blipFill>
        <p:spPr bwMode="auto">
          <a:xfrm>
            <a:off x="4953000" y="2743200"/>
            <a:ext cx="3823453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Admin\Desktop\HkUU303pAwM.jpg"/>
          <p:cNvPicPr>
            <a:picLocks noChangeAspect="1" noChangeArrowheads="1"/>
          </p:cNvPicPr>
          <p:nvPr/>
        </p:nvPicPr>
        <p:blipFill>
          <a:blip r:embed="rId3"/>
          <a:srcRect l="4568" r="14340" b="8187"/>
          <a:stretch>
            <a:fillRect/>
          </a:stretch>
        </p:blipFill>
        <p:spPr bwMode="auto">
          <a:xfrm>
            <a:off x="762000" y="457200"/>
            <a:ext cx="3962400" cy="598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76800" y="68580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Создание модели парашюта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810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3300"/>
                </a:solidFill>
              </a:rPr>
              <a:t>Результативность программы </a:t>
            </a:r>
            <a:endParaRPr lang="ru-RU" sz="4400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752600"/>
            <a:ext cx="7848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Повышенный интерес </a:t>
            </a:r>
            <a:r>
              <a:rPr lang="ru-RU" sz="2400" dirty="0" smtClean="0"/>
              <a:t>детей к программе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100 % сохранность </a:t>
            </a:r>
            <a:r>
              <a:rPr lang="ru-RU" sz="2400" dirty="0" smtClean="0"/>
              <a:t>контингента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Организуются выставки лучших работ обучающихся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Проводятся мастер-классы для родителей и детей по авиамоделированию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Обучающиеся приняли участие в краевом лагере «Авиатор».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7238999" cy="5304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Спасибо за внимание </a:t>
            </a:r>
            <a:r>
              <a:rPr lang="ru-RU" sz="4400" b="1" i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Модульная программа «</a:t>
            </a:r>
            <a:r>
              <a:rPr lang="ru-RU" dirty="0" err="1" smtClean="0">
                <a:solidFill>
                  <a:srgbClr val="003300"/>
                </a:solidFill>
              </a:rPr>
              <a:t>Техноспектр</a:t>
            </a:r>
            <a:r>
              <a:rPr lang="ru-RU" dirty="0" smtClean="0">
                <a:solidFill>
                  <a:srgbClr val="003300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3434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/>
              <a:t>            Программа направлена </a:t>
            </a:r>
            <a:r>
              <a:rPr lang="ru-RU" sz="2800" dirty="0" smtClean="0"/>
              <a:t>на развитие творческих и изобретательских способностей детей.</a:t>
            </a:r>
          </a:p>
          <a:p>
            <a:pPr algn="just">
              <a:buNone/>
            </a:pPr>
            <a:r>
              <a:rPr lang="ru-RU" sz="2800" dirty="0" smtClean="0"/>
              <a:t>            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b="1" dirty="0" smtClean="0"/>
              <a:t>           </a:t>
            </a:r>
            <a:r>
              <a:rPr lang="ru-RU" sz="2800" dirty="0" smtClean="0"/>
              <a:t>В процессе освоения образовательной программы дети учатся проектированию и конструированию, учатся моделировать объекты окружающего мира, придумывать конструкции, структуры, композиции, правила игры, сценарии и сюжеты.</a:t>
            </a:r>
          </a:p>
          <a:p>
            <a:pPr algn="just">
              <a:buNone/>
            </a:pPr>
            <a:r>
              <a:rPr lang="ru-RU" sz="2400" dirty="0" smtClean="0"/>
              <a:t>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3300"/>
                </a:solidFill>
              </a:rPr>
              <a:t>3D </a:t>
            </a:r>
            <a:r>
              <a:rPr lang="ru-RU" sz="4000" dirty="0" smtClean="0">
                <a:solidFill>
                  <a:srgbClr val="003300"/>
                </a:solidFill>
              </a:rPr>
              <a:t>моделирование</a:t>
            </a:r>
            <a:endParaRPr lang="ru-RU" sz="4000" dirty="0">
              <a:solidFill>
                <a:srgbClr val="0033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7570" t="6645" r="12952" b="53485"/>
          <a:stretch>
            <a:fillRect/>
          </a:stretch>
        </p:blipFill>
        <p:spPr bwMode="auto">
          <a:xfrm>
            <a:off x="685800" y="914400"/>
            <a:ext cx="8229600" cy="265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7784" t="55411" r="12952" b="3676"/>
          <a:stretch>
            <a:fillRect/>
          </a:stretch>
        </p:blipFill>
        <p:spPr bwMode="auto">
          <a:xfrm>
            <a:off x="682228" y="3657600"/>
            <a:ext cx="82617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1485" r="12793"/>
          <a:stretch>
            <a:fillRect/>
          </a:stretch>
        </p:blipFill>
        <p:spPr bwMode="auto">
          <a:xfrm>
            <a:off x="1066800" y="228600"/>
            <a:ext cx="7543800" cy="645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12659"/>
          <a:stretch>
            <a:fillRect/>
          </a:stretch>
        </p:blipFill>
        <p:spPr bwMode="auto">
          <a:xfrm>
            <a:off x="838200" y="381000"/>
            <a:ext cx="8001000" cy="59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066800"/>
            <a:ext cx="822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Интерес детей к программе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100 % сохранность контингента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3300"/>
                </a:solidFill>
              </a:rPr>
              <a:t>Создан кейс методических материалов и дидактических пособий к </a:t>
            </a:r>
            <a:r>
              <a:rPr lang="ru-RU" sz="2200" dirty="0" smtClean="0">
                <a:solidFill>
                  <a:srgbClr val="003300"/>
                </a:solidFill>
              </a:rPr>
              <a:t>программ</a:t>
            </a:r>
            <a:r>
              <a:rPr lang="ru-RU" sz="2200" dirty="0" smtClean="0">
                <a:solidFill>
                  <a:srgbClr val="003300"/>
                </a:solidFill>
              </a:rPr>
              <a:t>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В текущем учебном году 8 обучающихся по программе «</a:t>
            </a:r>
            <a:r>
              <a:rPr lang="ru-RU" sz="2200" dirty="0" err="1" smtClean="0"/>
              <a:t>Техноспектр</a:t>
            </a:r>
            <a:r>
              <a:rPr lang="ru-RU" sz="2200" dirty="0" smtClean="0"/>
              <a:t>» принимают участие в краевом этапе научно-технической олимпиады для обучающихся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Опыт работы по 3</a:t>
            </a:r>
            <a:r>
              <a:rPr lang="en-US" sz="2200" dirty="0" smtClean="0"/>
              <a:t>D </a:t>
            </a:r>
            <a:r>
              <a:rPr lang="ru-RU" sz="2200" dirty="0" smtClean="0"/>
              <a:t>моделированию представлен на  краевой </a:t>
            </a:r>
            <a:r>
              <a:rPr lang="ru-RU" sz="2200" dirty="0" smtClean="0">
                <a:hlinkClick r:id="rId2" action="ppaction://hlinksldjump"/>
              </a:rPr>
              <a:t>Ярмарке Мастеров</a:t>
            </a:r>
            <a:r>
              <a:rPr lang="ru-RU" sz="2200" dirty="0" smtClean="0"/>
              <a:t> (г.Кудымкар)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Программа </a:t>
            </a:r>
            <a:r>
              <a:rPr lang="ru-RU" sz="2200" dirty="0" smtClean="0"/>
              <a:t>образовательной практики «Волшебная ручка» представлена на краевой конкурс образовательных программ, организационно-методических материалов и разработок по техническому творчеству 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228600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Результативность программы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04801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Программа «Оригами»</a:t>
            </a:r>
            <a:endParaRPr lang="ru-RU" sz="4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90600" y="1752600"/>
            <a:ext cx="7772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/>
              <a:t>Программа </a:t>
            </a:r>
            <a:r>
              <a:rPr lang="ru-RU" sz="2600" b="1" dirty="0" smtClean="0"/>
              <a:t>направлена </a:t>
            </a:r>
            <a:r>
              <a:rPr lang="ru-RU" sz="2600" dirty="0" smtClean="0"/>
              <a:t>на развитие творческих и </a:t>
            </a:r>
            <a:r>
              <a:rPr lang="ru-RU" sz="2600" dirty="0" smtClean="0"/>
              <a:t>конструкторских способностей </a:t>
            </a:r>
            <a:r>
              <a:rPr lang="ru-RU" sz="2600" dirty="0" smtClean="0"/>
              <a:t>детей</a:t>
            </a:r>
            <a:r>
              <a:rPr lang="ru-RU" sz="2600" dirty="0" smtClean="0"/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600" dirty="0" smtClean="0"/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Обучаясь по программе, ребята знакомятся с  геометрическими  понятиями, учатся использовать в работе циркуль</a:t>
            </a:r>
            <a:r>
              <a:rPr lang="ru-RU" sz="26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линейку, выполняя простые чертежи фигур, учатся создавать двухмерные композиции, выполнять модели оригами.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Фото с занятий Оригами\CIMG6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66800" y="228600"/>
            <a:ext cx="533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Работа над творческим проектом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6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44958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IMG6384.JPG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5638800" y="990600"/>
            <a:ext cx="32004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800" y="990600"/>
            <a:ext cx="34061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Презентация проектов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264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Программы  технической направленности</vt:lpstr>
      <vt:lpstr>Модульная программа «Техноспектр»</vt:lpstr>
      <vt:lpstr>3D моделирование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Программа  «Конструируем.Творим.Создаем.»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в образовательный процесс программ технической направленности</dc:title>
  <dc:creator>buk3</dc:creator>
  <cp:lastModifiedBy>Admin</cp:lastModifiedBy>
  <cp:revision>29</cp:revision>
  <dcterms:created xsi:type="dcterms:W3CDTF">2019-11-04T12:18:39Z</dcterms:created>
  <dcterms:modified xsi:type="dcterms:W3CDTF">2019-11-06T15:04:43Z</dcterms:modified>
</cp:coreProperties>
</file>