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501122" cy="64294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Georgia" pitchFamily="18" charset="0"/>
              </a:rPr>
              <a:t>Краткосрочные образовательные программы каникулярного отдыха </a:t>
            </a:r>
            <a:endParaRPr lang="ru-RU" sz="4400" b="1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-G7zNhzFK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0988" y="-228600"/>
            <a:ext cx="9705976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BR7X49wol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-219075"/>
            <a:ext cx="9715500" cy="7296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72.userapi.com/c849028/v849028450/7de7/Cr2DJ622r9g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2"/>
            <a:ext cx="4572000" cy="3429001"/>
          </a:xfrm>
          <a:prstGeom prst="rect">
            <a:avLst/>
          </a:prstGeom>
          <a:noFill/>
        </p:spPr>
      </p:pic>
      <p:pic>
        <p:nvPicPr>
          <p:cNvPr id="3076" name="Picture 4" descr="https://sun9-16.userapi.com/c849028/v849028450/7e05/Hhogd4iFUyE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" y="3429001"/>
            <a:ext cx="4643439" cy="3482579"/>
          </a:xfrm>
          <a:prstGeom prst="rect">
            <a:avLst/>
          </a:prstGeom>
          <a:noFill/>
        </p:spPr>
      </p:pic>
      <p:pic>
        <p:nvPicPr>
          <p:cNvPr id="3078" name="Picture 6" descr="https://sun9-47.userapi.com/c849028/v849028450/7e3e/IrK1Auaqcf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35" y="3429000"/>
            <a:ext cx="4495767" cy="3429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000630" y="428604"/>
            <a:ext cx="3857652" cy="2357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«Творческие каникулы – 2018»</a:t>
            </a:r>
            <a:endParaRPr lang="ru-RU" sz="20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Отчет Творческие каникулы 2019\КДСОШ 4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" y="1"/>
            <a:ext cx="4691011" cy="3518258"/>
          </a:xfrm>
          <a:prstGeom prst="rect">
            <a:avLst/>
          </a:prstGeom>
          <a:noFill/>
        </p:spPr>
      </p:pic>
      <p:pic>
        <p:nvPicPr>
          <p:cNvPr id="17412" name="Picture 4" descr="https://sun9-42.userapi.com/c851224/v851224252/142000/CyISnL7AgY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286124"/>
            <a:ext cx="4762499" cy="3571875"/>
          </a:xfrm>
          <a:prstGeom prst="rect">
            <a:avLst/>
          </a:prstGeom>
          <a:noFill/>
        </p:spPr>
      </p:pic>
      <p:pic>
        <p:nvPicPr>
          <p:cNvPr id="17413" name="Picture 5" descr="E:\Отчет Творческие каникулы 2019\МСОШ3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326299" y="3286125"/>
            <a:ext cx="4817703" cy="357187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000630" y="428604"/>
            <a:ext cx="3857652" cy="2357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«Творческие каникулы – 2019»</a:t>
            </a:r>
            <a:endParaRPr lang="ru-RU" sz="20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1857356" y="0"/>
          <a:ext cx="5214973" cy="6856872"/>
        </p:xfrm>
        <a:graphic>
          <a:graphicData uri="http://schemas.openxmlformats.org/presentationml/2006/ole">
            <p:oleObj spid="_x0000_s18435" name="Документ" r:id="rId3" imgW="7087849" imgH="932217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un9-26.userapi.com/c851436/v851436146/1c56fe/tGOv9d7NQ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76749" cy="3357562"/>
          </a:xfrm>
          <a:prstGeom prst="rect">
            <a:avLst/>
          </a:prstGeom>
          <a:noFill/>
        </p:spPr>
      </p:pic>
      <p:pic>
        <p:nvPicPr>
          <p:cNvPr id="19460" name="Picture 4" descr="https://sun9-25.userapi.com/c851436/v851436146/1c56c6/1RwfNOOdk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357562"/>
            <a:ext cx="4667250" cy="3500438"/>
          </a:xfrm>
          <a:prstGeom prst="rect">
            <a:avLst/>
          </a:prstGeom>
          <a:noFill/>
        </p:spPr>
      </p:pic>
      <p:pic>
        <p:nvPicPr>
          <p:cNvPr id="19462" name="Picture 6" descr="https://sun9-32.userapi.com/c851436/v851436146/1c58c6/M367BJABiE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1633" y="3357562"/>
            <a:ext cx="5252367" cy="350043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000630" y="428604"/>
            <a:ext cx="3857652" cy="2357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Georgia" pitchFamily="18" charset="0"/>
              </a:rPr>
              <a:t>Квест-игра</a:t>
            </a:r>
            <a:r>
              <a:rPr lang="ru-RU" sz="2000" b="1" dirty="0" smtClean="0">
                <a:latin typeface="Georgia" pitchFamily="18" charset="0"/>
              </a:rPr>
              <a:t> «Я шагаю по родному краю»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25 сентября 2019 г. </a:t>
            </a:r>
            <a:endParaRPr lang="ru-RU" sz="2000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1857356" y="0"/>
          <a:ext cx="5214973" cy="6856872"/>
        </p:xfrm>
        <a:graphic>
          <a:graphicData uri="http://schemas.openxmlformats.org/presentationml/2006/ole">
            <p:oleObj spid="_x0000_s20482" name="Документ" r:id="rId3" imgW="7087849" imgH="932217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30</Words>
  <PresentationFormat>Экран (4:3)</PresentationFormat>
  <Paragraphs>5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Документ Microsoft Office Word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</dc:creator>
  <cp:lastModifiedBy>Windows User</cp:lastModifiedBy>
  <cp:revision>5</cp:revision>
  <dcterms:created xsi:type="dcterms:W3CDTF">2019-11-06T19:40:19Z</dcterms:created>
  <dcterms:modified xsi:type="dcterms:W3CDTF">2019-11-06T20:21:03Z</dcterms:modified>
</cp:coreProperties>
</file>