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77" r:id="rId2"/>
    <p:sldId id="280" r:id="rId3"/>
    <p:sldId id="281" r:id="rId4"/>
    <p:sldId id="282" r:id="rId5"/>
    <p:sldId id="256" r:id="rId6"/>
    <p:sldId id="260" r:id="rId7"/>
    <p:sldId id="257" r:id="rId8"/>
    <p:sldId id="258" r:id="rId9"/>
    <p:sldId id="259" r:id="rId10"/>
    <p:sldId id="261" r:id="rId11"/>
    <p:sldId id="262" r:id="rId12"/>
    <p:sldId id="263" r:id="rId13"/>
    <p:sldId id="264" r:id="rId14"/>
    <p:sldId id="270" r:id="rId15"/>
    <p:sldId id="265" r:id="rId16"/>
    <p:sldId id="266" r:id="rId17"/>
    <p:sldId id="267" r:id="rId18"/>
    <p:sldId id="268" r:id="rId19"/>
    <p:sldId id="272" r:id="rId20"/>
    <p:sldId id="269" r:id="rId21"/>
    <p:sldId id="271" r:id="rId22"/>
    <p:sldId id="273" r:id="rId23"/>
    <p:sldId id="274" r:id="rId24"/>
    <p:sldId id="275" r:id="rId25"/>
    <p:sldId id="276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42" d="100"/>
          <a:sy n="42" d="100"/>
        </p:scale>
        <p:origin x="-2088" y="-5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285852" y="3643314"/>
            <a:ext cx="6400800" cy="1600200"/>
          </a:xfrm>
        </p:spPr>
        <p:txBody>
          <a:bodyPr>
            <a:normAutofit/>
          </a:bodyPr>
          <a:lstStyle/>
          <a:p>
            <a:r>
              <a:rPr lang="ru-RU" sz="4400" dirty="0" smtClean="0"/>
              <a:t>СЕТЕВЫЕ ПРОГРАММЫ</a:t>
            </a:r>
            <a:endParaRPr lang="ru-RU" sz="4400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«Безопасное колесо»</a:t>
            </a:r>
            <a:br>
              <a:rPr lang="ru-RU" dirty="0" smtClean="0"/>
            </a:br>
            <a:r>
              <a:rPr lang="ru-RU" dirty="0" smtClean="0"/>
              <a:t>«Дорожная безопасность»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фото Юнармия 13-17.08.18\IMG_1763.JPG"/>
          <p:cNvPicPr>
            <a:picLocks noChangeAspect="1" noChangeArrowheads="1"/>
          </p:cNvPicPr>
          <p:nvPr/>
        </p:nvPicPr>
        <p:blipFill>
          <a:blip r:embed="rId2" cstate="print"/>
          <a:srcRect t="9765" r="4687"/>
          <a:stretch>
            <a:fillRect/>
          </a:stretch>
        </p:blipFill>
        <p:spPr bwMode="auto">
          <a:xfrm>
            <a:off x="214282" y="928670"/>
            <a:ext cx="8715404" cy="5500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фото Юнармия 13-17.08.18\IMG_17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642918"/>
            <a:ext cx="8715404" cy="58102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фото Юнармия 13-17.08.18\IMG_1807.JPG"/>
          <p:cNvPicPr>
            <a:picLocks noChangeAspect="1" noChangeArrowheads="1"/>
          </p:cNvPicPr>
          <p:nvPr/>
        </p:nvPicPr>
        <p:blipFill>
          <a:blip r:embed="rId2" cstate="print"/>
          <a:srcRect l="7031"/>
          <a:stretch>
            <a:fillRect/>
          </a:stretch>
        </p:blipFill>
        <p:spPr bwMode="auto">
          <a:xfrm>
            <a:off x="357158" y="500042"/>
            <a:ext cx="850109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фото Юнармия 13-17.08.18\IMG_1811.JPG"/>
          <p:cNvPicPr>
            <a:picLocks noChangeAspect="1" noChangeArrowheads="1"/>
          </p:cNvPicPr>
          <p:nvPr/>
        </p:nvPicPr>
        <p:blipFill>
          <a:blip r:embed="rId2" cstate="print"/>
          <a:srcRect l="6250"/>
          <a:stretch>
            <a:fillRect/>
          </a:stretch>
        </p:blipFill>
        <p:spPr bwMode="auto">
          <a:xfrm>
            <a:off x="285720" y="500042"/>
            <a:ext cx="8572560" cy="6095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mCCBeSdA08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428604"/>
            <a:ext cx="8001013" cy="6000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zVxWfQCfTP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3" y="642918"/>
            <a:ext cx="8254313" cy="5500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nnyUxc176p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642918"/>
            <a:ext cx="7500990" cy="56257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UbX8B3f836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7166"/>
            <a:ext cx="8215370" cy="6161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SyxYUjRgGu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428604"/>
            <a:ext cx="8072494" cy="60543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KlWviZwJk8Q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642918"/>
            <a:ext cx="8254312" cy="5500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мои документы\фото\ЮИД\IMG_9746.JPG"/>
          <p:cNvPicPr>
            <a:picLocks noChangeAspect="1" noChangeArrowheads="1"/>
          </p:cNvPicPr>
          <p:nvPr/>
        </p:nvPicPr>
        <p:blipFill>
          <a:blip r:embed="rId2" cstate="print"/>
          <a:srcRect t="6861"/>
          <a:stretch>
            <a:fillRect/>
          </a:stretch>
        </p:blipFill>
        <p:spPr bwMode="auto">
          <a:xfrm>
            <a:off x="285720" y="428604"/>
            <a:ext cx="8655295" cy="60457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nhMsyE2oyb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71480"/>
            <a:ext cx="8432947" cy="56197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Ud5LYH1JGK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71480"/>
            <a:ext cx="8501122" cy="56652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M4n9OJAmbL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71480"/>
            <a:ext cx="8429684" cy="56175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esktop\UgXZ9h705J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7166"/>
            <a:ext cx="8143932" cy="6107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Desktop\BzznKooReeQ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357166"/>
            <a:ext cx="8001056" cy="6000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\Desktop\мои документы\фото\Творческий отчет Патриот за июль 19\VispzvWPCVI.jpg"/>
          <p:cNvPicPr>
            <a:picLocks noChangeAspect="1" noChangeArrowheads="1"/>
          </p:cNvPicPr>
          <p:nvPr/>
        </p:nvPicPr>
        <p:blipFill>
          <a:blip r:embed="rId2"/>
          <a:srcRect t="21982" r="5077" b="15591"/>
          <a:stretch>
            <a:fillRect/>
          </a:stretch>
        </p:blipFill>
        <p:spPr bwMode="auto">
          <a:xfrm>
            <a:off x="428596" y="1643050"/>
            <a:ext cx="8429652" cy="36944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мои документы\фото\ddFlqZCab5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8382059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Desktop\мои документы\ЮИД17\IMG_97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8715436" cy="65362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800" dirty="0" smtClean="0"/>
              <a:t>Краткосрочные профильные </a:t>
            </a:r>
            <a:r>
              <a:rPr lang="ru-RU" sz="4800" dirty="0" smtClean="0"/>
              <a:t>сб</a:t>
            </a:r>
            <a:r>
              <a:rPr lang="ru-RU" sz="4800" dirty="0" smtClean="0"/>
              <a:t>оры</a:t>
            </a:r>
            <a:endParaRPr lang="ru-RU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фото Юнармия 13-17.08.18\IMG_1412.JPG"/>
          <p:cNvPicPr>
            <a:picLocks noChangeAspect="1" noChangeArrowheads="1"/>
          </p:cNvPicPr>
          <p:nvPr/>
        </p:nvPicPr>
        <p:blipFill>
          <a:blip r:embed="rId2" cstate="print"/>
          <a:srcRect r="1639" b="4371"/>
          <a:stretch>
            <a:fillRect/>
          </a:stretch>
        </p:blipFill>
        <p:spPr bwMode="auto">
          <a:xfrm>
            <a:off x="2143108" y="321423"/>
            <a:ext cx="4286280" cy="62508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фото Юнармия 13-17.08.18\IMG_1417.JPG"/>
          <p:cNvPicPr>
            <a:picLocks noChangeAspect="1" noChangeArrowheads="1"/>
          </p:cNvPicPr>
          <p:nvPr/>
        </p:nvPicPr>
        <p:blipFill>
          <a:blip r:embed="rId2" cstate="print"/>
          <a:srcRect l="10656" t="1230" r="9835"/>
          <a:stretch>
            <a:fillRect/>
          </a:stretch>
        </p:blipFill>
        <p:spPr bwMode="auto">
          <a:xfrm>
            <a:off x="785786" y="204227"/>
            <a:ext cx="7715304" cy="63896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фото Юнармия 13-17.08.18\IMG_14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00042"/>
            <a:ext cx="8572528" cy="57150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фото Юнармия 13-17.08.18\IMG_1587.JPG"/>
          <p:cNvPicPr>
            <a:picLocks noChangeAspect="1" noChangeArrowheads="1"/>
          </p:cNvPicPr>
          <p:nvPr/>
        </p:nvPicPr>
        <p:blipFill>
          <a:blip r:embed="rId2" cstate="print"/>
          <a:srcRect l="4132" r="7438"/>
          <a:stretch>
            <a:fillRect/>
          </a:stretch>
        </p:blipFill>
        <p:spPr bwMode="auto">
          <a:xfrm>
            <a:off x="500034" y="338473"/>
            <a:ext cx="8143932" cy="61396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97</TotalTime>
  <Words>9</Words>
  <PresentationFormat>Экран (4:3)</PresentationFormat>
  <Paragraphs>3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Справедливость</vt:lpstr>
      <vt:lpstr>«Безопасное колесо» «Дорожная безопасность»</vt:lpstr>
      <vt:lpstr>Слайд 2</vt:lpstr>
      <vt:lpstr>Слайд 3</vt:lpstr>
      <vt:lpstr>Слайд 4</vt:lpstr>
      <vt:lpstr>Краткосрочные профильные сборы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Краткосрочные профильные сборы</dc:title>
  <dc:creator>admin</dc:creator>
  <cp:lastModifiedBy>Маркова Л.М.</cp:lastModifiedBy>
  <cp:revision>12</cp:revision>
  <dcterms:created xsi:type="dcterms:W3CDTF">2019-11-06T06:00:15Z</dcterms:created>
  <dcterms:modified xsi:type="dcterms:W3CDTF">2019-11-07T04:21:00Z</dcterms:modified>
</cp:coreProperties>
</file>