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6" r:id="rId3"/>
    <p:sldId id="257" r:id="rId4"/>
    <p:sldId id="276" r:id="rId5"/>
    <p:sldId id="285" r:id="rId6"/>
    <p:sldId id="275" r:id="rId7"/>
    <p:sldId id="287" r:id="rId8"/>
    <p:sldId id="286" r:id="rId9"/>
    <p:sldId id="277" r:id="rId10"/>
    <p:sldId id="278" r:id="rId11"/>
    <p:sldId id="280" r:id="rId12"/>
    <p:sldId id="267" r:id="rId13"/>
    <p:sldId id="274" r:id="rId14"/>
    <p:sldId id="268" r:id="rId15"/>
    <p:sldId id="269" r:id="rId16"/>
    <p:sldId id="271" r:id="rId17"/>
    <p:sldId id="289" r:id="rId18"/>
    <p:sldId id="290" r:id="rId19"/>
    <p:sldId id="297" r:id="rId20"/>
    <p:sldId id="295" r:id="rId21"/>
    <p:sldId id="288" r:id="rId22"/>
    <p:sldId id="292" r:id="rId23"/>
    <p:sldId id="291" r:id="rId24"/>
    <p:sldId id="263" r:id="rId25"/>
    <p:sldId id="294" r:id="rId2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" y="2286000"/>
            <a:ext cx="8763000" cy="147002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Педагогические проекты в рамках реализации дополнительной общеразвивающей программы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Затейники»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29200" y="4724400"/>
            <a:ext cx="4114800" cy="68580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Кузнецова Наталья Николаевна,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2800" y="6324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Карагай, </a:t>
            </a:r>
            <a:r>
              <a:rPr lang="ru-RU" dirty="0" smtClean="0"/>
              <a:t>2019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2286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учреждение дополнительного образования «Дом детского творчества»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редакторы\навтречу победе, фото\P50828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520" r="245"/>
          <a:stretch>
            <a:fillRect/>
          </a:stretch>
        </p:blipFill>
        <p:spPr bwMode="auto">
          <a:xfrm>
            <a:off x="0" y="0"/>
            <a:ext cx="6019800" cy="3687763"/>
          </a:xfrm>
          <a:prstGeom prst="rect">
            <a:avLst/>
          </a:prstGeom>
          <a:noFill/>
        </p:spPr>
      </p:pic>
      <p:pic>
        <p:nvPicPr>
          <p:cNvPr id="5" name="Picture 2" descr="D:\редакторы\навтречу победе, фото\P5082836.JPG"/>
          <p:cNvPicPr>
            <a:picLocks noChangeAspect="1" noChangeArrowheads="1"/>
          </p:cNvPicPr>
          <p:nvPr/>
        </p:nvPicPr>
        <p:blipFill>
          <a:blip r:embed="rId3" cstate="print"/>
          <a:srcRect t="6850"/>
          <a:stretch>
            <a:fillRect/>
          </a:stretch>
        </p:blipFill>
        <p:spPr bwMode="auto">
          <a:xfrm>
            <a:off x="3581400" y="2971800"/>
            <a:ext cx="55626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узнецова Н.Н\кузнецова\письмо солдата\письмо треуг на конкурс\CCF30042015_0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4048823" cy="4876800"/>
          </a:xfrm>
          <a:prstGeom prst="rect">
            <a:avLst/>
          </a:prstGeom>
          <a:noFill/>
        </p:spPr>
      </p:pic>
      <p:pic>
        <p:nvPicPr>
          <p:cNvPr id="1027" name="Picture 3" descr="C:\Users\User\Desktop\Кузнецова Н.Н\кузнецова\письмо солдата\письмо треуг на конкурс\CCF30042015_00003.jpg"/>
          <p:cNvPicPr>
            <a:picLocks noChangeAspect="1" noChangeArrowheads="1"/>
          </p:cNvPicPr>
          <p:nvPr/>
        </p:nvPicPr>
        <p:blipFill>
          <a:blip r:embed="rId3" cstate="print"/>
          <a:srcRect l="2305"/>
          <a:stretch>
            <a:fillRect/>
          </a:stretch>
        </p:blipFill>
        <p:spPr bwMode="auto">
          <a:xfrm>
            <a:off x="3962400" y="0"/>
            <a:ext cx="5181600" cy="69040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457200"/>
            <a:ext cx="3535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Письмо-треугольник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Кузнецова Н.Н\фотоархив\15-16\3г\встреча с ветеран\WP_20160520_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599"/>
            <a:ext cx="9154758" cy="5141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Кузнецова Н.Н\фотоархив\15-16\3г\кафе\WP_20160405_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80128"/>
            <a:ext cx="9144000" cy="5135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Кузнецова Н.Н\фотоархив\15-16\3г\экскурсия в швейную\WP_20160520_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399"/>
            <a:ext cx="9144000" cy="5136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Кузнецова Н.Н\фотоархив\15-16\3г\открытое занятие, соц.проба16\WP_20160318_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218546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Кузнецова Н.Н\фотоархив\15-16\3г\открытое занятие, соц.проба16\WP_20160318_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66800"/>
            <a:ext cx="9224387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Кузнецова Н.Н\фотоархив\18-19\проект Сам Мастер18\фестиваль Научился сам\WP_20181025_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9556"/>
            <a:ext cx="9144000" cy="5136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Кузнецова Н.Н\фотоархив\18-19\2в\мероприятие экология,09.18\WP_20180910_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136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Кузнецова Н.Н\фотоархив\18-19\проект Сам Мастер18\фестиваль Научился сам\WP_20181025_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l="2158" t="2562" r="24453"/>
          <a:stretch>
            <a:fillRect/>
          </a:stretch>
        </p:blipFill>
        <p:spPr bwMode="auto">
          <a:xfrm>
            <a:off x="-1" y="0"/>
            <a:ext cx="91954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Кузнецова Н.Н\фото для с.в\фото 18.12.17\WP_20171218_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9" y="838200"/>
            <a:ext cx="9140971" cy="5135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узнецова Н.Н\фотоархив\18-19\проект Сам Мастер18\фестиваль Научился сам\WP_20181025_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7320"/>
            <a:ext cx="9143999" cy="5136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Кузнецова Н.Н\фотоархив\18-19\проект Сам Мастер18\м-к Сам мастер 29.09.18\WP_20181029_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9718"/>
            <a:ext cx="9144000" cy="5136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User\Desktop\Кузнецова Н.Н\фотоархив\18-19\проект Сам Мастер18\WP_20181113_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3810000" cy="5642042"/>
          </a:xfrm>
          <a:prstGeom prst="rect">
            <a:avLst/>
          </a:prstGeom>
          <a:noFill/>
        </p:spPr>
      </p:pic>
      <p:pic>
        <p:nvPicPr>
          <p:cNvPr id="20484" name="Picture 4" descr="C:\Users\User\Desktop\Кузнецова Н.Н\фотоархив\18-19\проект Сам Мастер18\WP_20181114_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33400"/>
            <a:ext cx="376369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4038600" cy="6858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тзывы</a:t>
            </a:r>
            <a:endParaRPr lang="ru-RU" b="1" dirty="0"/>
          </a:p>
        </p:txBody>
      </p:sp>
      <p:pic>
        <p:nvPicPr>
          <p:cNvPr id="19458" name="Picture 2" descr="C:\Users\User\Desktop\Кузнецова Н.Н\проекты\Отзывы Сам мастер18\2018-11-29_11-09-58_winscan_to_pdf_002.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5887"/>
            <a:ext cx="4191000" cy="5652113"/>
          </a:xfrm>
          <a:prstGeom prst="rect">
            <a:avLst/>
          </a:prstGeom>
          <a:noFill/>
        </p:spPr>
      </p:pic>
      <p:pic>
        <p:nvPicPr>
          <p:cNvPr id="2050" name="Picture 2" descr="C:\Users\User\Desktop\Кузнецова Н.Н\проекты\Отзывы Сам мастер18\2018-11-29_11-09-58_winscan_to_pdf_014.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5997" y="3313113"/>
            <a:ext cx="4898003" cy="3544887"/>
          </a:xfrm>
          <a:prstGeom prst="rect">
            <a:avLst/>
          </a:prstGeom>
          <a:noFill/>
        </p:spPr>
      </p:pic>
      <p:pic>
        <p:nvPicPr>
          <p:cNvPr id="2051" name="Picture 3" descr="C:\Users\User\Desktop\Кузнецова Н.Н\проекты\Отзывы Сам мастер18\2018-11-29_11-09-58_winscan_to_pdf_012.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-1"/>
            <a:ext cx="4953000" cy="3427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Кузнецова Н.Н\проекты\Отзывы Сам мастер18\2018-11-29_11-12-48_winscan_to_pdf_000.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93" r="4478" b="5009"/>
          <a:stretch>
            <a:fillRect/>
          </a:stretch>
        </p:blipFill>
        <p:spPr bwMode="auto">
          <a:xfrm>
            <a:off x="1905000" y="0"/>
            <a:ext cx="4800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Кузнецова Н.Н\фотоархив\15-16\3г\кафе\WP_20160405_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7954"/>
            <a:ext cx="9144000" cy="5136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Кузнецова Н.Н\фото для с.в\фото 18.12.17\WP_20161129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8898"/>
            <a:ext cx="9143999" cy="5137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редакторы\навтречу победе, фото\P42827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 bwMode="auto">
          <a:xfrm>
            <a:off x="0" y="5334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редакторы\навтречу победе, фото\P42827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Кузнецова Н.Н\кузнецова\навтречу победе, фото\P4212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едакторы\навтречу победе, фото\P42827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редакторы\навтречу победе, фото\P4212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редакторы\навтречу победе, фото\P42327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33</Words>
  <Application>Microsoft Office PowerPoint</Application>
  <PresentationFormat>Экран (4:3)</PresentationFormat>
  <Paragraphs>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Педагогические проекты в рамках реализации дополнительной общеразвивающей программы «Затейники»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Отзывы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Образовательные проекты в рамках реализации дополнительной общеразвивающей программы «Затейники»</dc:title>
  <dc:creator>User</dc:creator>
  <cp:lastModifiedBy>buk1</cp:lastModifiedBy>
  <cp:revision>31</cp:revision>
  <dcterms:created xsi:type="dcterms:W3CDTF">2018-12-08T15:02:37Z</dcterms:created>
  <dcterms:modified xsi:type="dcterms:W3CDTF">2019-11-06T04:53:11Z</dcterms:modified>
</cp:coreProperties>
</file>